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2"/>
  </p:notesMasterIdLst>
  <p:sldIdLst>
    <p:sldId id="268" r:id="rId2"/>
    <p:sldId id="314" r:id="rId3"/>
    <p:sldId id="315" r:id="rId4"/>
    <p:sldId id="320" r:id="rId5"/>
    <p:sldId id="316" r:id="rId6"/>
    <p:sldId id="275" r:id="rId7"/>
    <p:sldId id="321" r:id="rId8"/>
    <p:sldId id="317" r:id="rId9"/>
    <p:sldId id="322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80FE-3A76-4AFA-9B63-EF9A4A7317D0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60BE-08D2-4498-9F3E-5F3D47601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8B91-0648-412D-AE23-014D00C79B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312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4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94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2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6647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44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57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2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9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0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2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A72-E4AE-4DCF-AA89-D42904D11115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6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8691" y="85360"/>
            <a:ext cx="6111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ky‡f”Qv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http://www.banglaview24.com/wp-content/uploads/2012/03/national-memorial-jatio-sriti-soud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19" y="874106"/>
            <a:ext cx="7761961" cy="5107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Lotus computer\Desktop\20161118_2024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1934"/>
            <a:ext cx="12192000" cy="1276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376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71"/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3296196" y="2645229"/>
            <a:ext cx="594585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523" y="1528737"/>
            <a:ext cx="7021444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</a:t>
            </a:r>
            <a:r>
              <a:rPr lang="bn-BD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য়: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5400" b="1" i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b="1" i="1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i="1" dirty="0">
              <a:ln>
                <a:solidFill>
                  <a:srgbClr val="FFFF00"/>
                </a:solidFill>
              </a:ln>
              <a:solidFill>
                <a:srgbClr val="EF258A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24" y="4267200"/>
            <a:ext cx="3060576" cy="2590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670" y="-6626"/>
            <a:ext cx="122273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dirty="0" smtClean="0">
              <a:solidFill>
                <a:schemeClr val="tx2"/>
              </a:solidFill>
              <a:latin typeface="RinkiyMJ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2"/>
                </a:solidFill>
                <a:latin typeface="RinkiyMJ" pitchFamily="2" charset="0"/>
              </a:rPr>
              <a:t>বাংলা</a:t>
            </a:r>
            <a:r>
              <a:rPr lang="en-US" sz="4800" b="1" dirty="0" smtClean="0">
                <a:solidFill>
                  <a:schemeClr val="tx2"/>
                </a:solidFill>
                <a:latin typeface="RinkiyMJ" pitchFamily="2" charset="0"/>
              </a:rPr>
              <a:t> 1ম </a:t>
            </a:r>
            <a:r>
              <a:rPr lang="en-US" sz="4800" b="1" dirty="0" err="1" smtClean="0">
                <a:solidFill>
                  <a:schemeClr val="tx2"/>
                </a:solidFill>
                <a:latin typeface="RinkiyMJ" pitchFamily="2" charset="0"/>
              </a:rPr>
              <a:t>পত্র</a:t>
            </a:r>
            <a:r>
              <a:rPr lang="en-US" sz="4800" b="1" dirty="0" smtClean="0">
                <a:solidFill>
                  <a:schemeClr val="tx2"/>
                </a:solidFill>
                <a:latin typeface="RinkiyMJ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শ্রেণি</a:t>
            </a:r>
            <a:r>
              <a:rPr lang="en-US" sz="3600" b="1" dirty="0" smtClean="0">
                <a:solidFill>
                  <a:srgbClr val="FF0000"/>
                </a:solidFill>
                <a:latin typeface="RinkiyMJ" pitchFamily="2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দ্বাদশ</a:t>
            </a:r>
            <a:endParaRPr lang="en-US" sz="3600" b="1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endParaRPr lang="en-US" sz="3600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endParaRPr lang="en-US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Rinki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আজকের</a:t>
            </a:r>
            <a:r>
              <a:rPr lang="en-US" sz="3600" b="1" dirty="0" smtClean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পাঠ</a:t>
            </a:r>
            <a:r>
              <a:rPr lang="en-US" sz="3600" b="1" dirty="0" smtClean="0">
                <a:solidFill>
                  <a:srgbClr val="FF0000"/>
                </a:solidFill>
                <a:latin typeface="RinkiyMJ" pitchFamily="2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সিরাজউদ্দৌলা</a:t>
            </a:r>
            <a:r>
              <a:rPr lang="en-US" sz="3600" b="1" dirty="0" smtClean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RinkiyMJ" pitchFamily="2" charset="0"/>
              </a:rPr>
              <a:t>নাটক</a:t>
            </a:r>
            <a:endParaRPr lang="en-US" sz="3600" b="1" dirty="0" smtClean="0">
              <a:solidFill>
                <a:srgbClr val="FF0000"/>
              </a:solidFill>
              <a:latin typeface="RinkiyMJ" pitchFamily="2" charset="0"/>
            </a:endParaRPr>
          </a:p>
        </p:txBody>
      </p:sp>
      <p:pic>
        <p:nvPicPr>
          <p:cNvPr id="6" name="Picture 5" descr="145656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4" y="2259496"/>
            <a:ext cx="5107576" cy="2038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185778" y="0"/>
            <a:ext cx="2006222" cy="1105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পাঠ-৩/৩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222" y="3975852"/>
            <a:ext cx="5660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Rinki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RinkiyMJ" pitchFamily="2" charset="0"/>
              </a:rPr>
              <a:t>লেখক</a:t>
            </a:r>
            <a:r>
              <a:rPr lang="en-US" sz="3600" b="1" dirty="0" smtClean="0">
                <a:solidFill>
                  <a:srgbClr val="002060"/>
                </a:solidFill>
                <a:latin typeface="RinkiyMJ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RinkiyMJ" pitchFamily="2" charset="0"/>
              </a:rPr>
              <a:t>সিকান্দার</a:t>
            </a:r>
            <a:r>
              <a:rPr lang="en-US" sz="36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RinkiyMJ" pitchFamily="2" charset="0"/>
              </a:rPr>
              <a:t>আবু</a:t>
            </a:r>
            <a:r>
              <a:rPr lang="en-US" sz="3600" b="1" dirty="0" smtClean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RinkiyMJ" pitchFamily="2" charset="0"/>
              </a:rPr>
              <a:t>জাফর</a:t>
            </a:r>
            <a:endParaRPr lang="en-US" sz="40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9" name="Picture 8" descr="Abu Zafar201403190941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46" y="546924"/>
            <a:ext cx="6622868" cy="35678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 l="41315" b="15254"/>
          <a:stretch>
            <a:fillRect/>
          </a:stretch>
        </p:blipFill>
        <p:spPr bwMode="auto">
          <a:xfrm>
            <a:off x="7173766" y="1"/>
            <a:ext cx="2884633" cy="3124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b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5600" y="1805941"/>
            <a:ext cx="2336800" cy="1183005"/>
          </a:xfrm>
          <a:prstGeom prst="rect">
            <a:avLst/>
          </a:prstGeom>
        </p:spPr>
      </p:pic>
      <p:pic>
        <p:nvPicPr>
          <p:cNvPr id="12" name="Picture 11" descr="timthumb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399" y="3810000"/>
            <a:ext cx="4527255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1201" y="609601"/>
            <a:ext cx="2465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84800" y="3962400"/>
            <a:ext cx="355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বিশ্লেষণ: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44185" y="2583313"/>
            <a:ext cx="8370078" cy="1659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1|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সিরাউদ্দৌলা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নাটকের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উদ্দীপক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ধারণা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185" y="1740453"/>
            <a:ext cx="362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4983" y="377784"/>
            <a:ext cx="2565926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উদ্দীপকটি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পড়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এবং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সংশ্লিষ্ট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প্রশ্নের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উত্তর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দাও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 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আপনাদের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রক্তে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তৈরি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আধখানা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শাড়ি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গুলশানের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পুঁজিপতির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শীতল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সেলারে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ঢোকে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বাক্স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স্কচ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আপনারা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একটি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পুরো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শাড়ি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বানান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তার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দরোজায়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হাজির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ঝকঝকে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নতুন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মডেলের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একটা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জাপানি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গাড়ি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কিন্তু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আপনাদের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পেট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খালি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আপনাদের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স্ত্রীদের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শরীর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উদম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চাষীদের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ঘরে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ঘরৈ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হাহাকার।অর্থা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বন্ধুরা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আপনারা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তখন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উৎপাদন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কুৎসিত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শোষণ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ক।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পলাশির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যুদ্ধ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কত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সালে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সংঘটিত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খ।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সবাই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মিলে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আমরা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বাংলাকে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বিক্রি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দিচ্ছি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নাতো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উক্তিটি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করেছেন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গ।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উদ্দীপকের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শোষক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শোষিদের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সিরাজউদ্দৌলা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নাটকের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কাদের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মিল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বুঝিয়ে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লেখ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ঘ।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শোষকের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পরিচয়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কেবলই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শোষক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যুগ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যুগধরে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তা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স্বীকৃত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মন্তব্যটি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সিরাজউদ্দৌলা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নাটকের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আলোকে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বিশ্লেষণ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</a:t>
            </a: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 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" y="4267200"/>
            <a:ext cx="2586991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7748" y="1295402"/>
            <a:ext cx="7048140" cy="38164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lnSpc>
                <a:spcPct val="150000"/>
              </a:lnSpc>
            </a:pP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90"/>
            <a:ext cx="2103272" cy="1571144"/>
          </a:xfrm>
          <a:prstGeom prst="cloud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" y="4267200"/>
            <a:ext cx="2586991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600" y="214284"/>
            <a:ext cx="5800633" cy="14465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-22390"/>
            <a:ext cx="2103272" cy="1571144"/>
          </a:xfrm>
          <a:prstGeom prst="cloud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97726" y="2233749"/>
            <a:ext cx="8307082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সিরাউদ্দৌলার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দেশপ্রেমের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স্বরূপ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২।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মীরজাফরের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চরিত্র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বিশ্লেষণ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1312</TotalTime>
  <Words>244</Words>
  <Application>Microsoft Office PowerPoint</Application>
  <PresentationFormat>Custom</PresentationFormat>
  <Paragraphs>55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Lotus computer</cp:lastModifiedBy>
  <cp:revision>135</cp:revision>
  <dcterms:created xsi:type="dcterms:W3CDTF">2014-06-22T14:56:08Z</dcterms:created>
  <dcterms:modified xsi:type="dcterms:W3CDTF">2016-12-27T04:50:27Z</dcterms:modified>
</cp:coreProperties>
</file>